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97" d="100"/>
          <a:sy n="197" d="100"/>
        </p:scale>
        <p:origin x="-7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UdK Campus-Kollision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473397" cy="36835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18224" cy="491272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3"/>
          </p:nvPr>
        </p:nvSpPr>
        <p:spPr>
          <a:xfrm>
            <a:off x="457200" y="857558"/>
            <a:ext cx="8518224" cy="549884"/>
          </a:xfrm>
        </p:spPr>
        <p:txBody>
          <a:bodyPr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2400">
                <a:solidFill>
                  <a:srgbClr val="008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12" name="Inhaltsplatzhalter 2"/>
          <p:cNvSpPr>
            <a:spLocks noGrp="1"/>
          </p:cNvSpPr>
          <p:nvPr>
            <p:ph idx="14"/>
          </p:nvPr>
        </p:nvSpPr>
        <p:spPr>
          <a:xfrm>
            <a:off x="457200" y="4935862"/>
            <a:ext cx="8518223" cy="130453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de-DE" dirty="0" smtClean="0"/>
              <a:t>Mastertextformat bearbeiten</a:t>
            </a:r>
          </a:p>
        </p:txBody>
      </p:sp>
      <p:sp>
        <p:nvSpPr>
          <p:cNvPr id="14" name="Bildplatzhalter 13"/>
          <p:cNvSpPr>
            <a:spLocks noGrp="1"/>
          </p:cNvSpPr>
          <p:nvPr>
            <p:ph type="pic" sz="quarter" idx="15"/>
          </p:nvPr>
        </p:nvSpPr>
        <p:spPr>
          <a:xfrm>
            <a:off x="457200" y="1600200"/>
            <a:ext cx="4518236" cy="3257107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de-DE" noProof="0" dirty="0" smtClean="0"/>
              <a:t>Bild auf Platzhalter ziehen oder durch Klicken auf Symbol hinzufügen</a:t>
            </a:r>
            <a:endParaRPr lang="de-DE" noProof="0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16"/>
          </p:nvPr>
        </p:nvSpPr>
        <p:spPr>
          <a:xfrm>
            <a:off x="5119463" y="1600200"/>
            <a:ext cx="3855960" cy="3257107"/>
          </a:xfrm>
        </p:spPr>
        <p:txBody>
          <a:bodyPr/>
          <a:lstStyle>
            <a:lvl1pPr marL="0" indent="0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</a:lstStyle>
          <a:p>
            <a:pPr lvl="0"/>
            <a:r>
              <a:rPr lang="de-DE" dirty="0" smtClean="0"/>
              <a:t>Mastertextformat bearbeiten</a:t>
            </a: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574B2-6BC6-A442-8BB2-CA0A522CA0E8}" type="datetimeFigureOut">
              <a:rPr lang="de-DE"/>
              <a:pPr>
                <a:defRPr/>
              </a:pPr>
              <a:t>25.11.13</a:t>
            </a:fld>
            <a:endParaRPr lang="de-DE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E13C5-C721-E14D-BD90-36AEC4BD7D1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8064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Courier"/>
                <a:ea typeface="+mn-ea"/>
                <a:cs typeface="Courier"/>
              </a:defRPr>
            </a:lvl1pPr>
          </a:lstStyle>
          <a:p>
            <a:pPr>
              <a:defRPr/>
            </a:pPr>
            <a:fld id="{D758FF59-09B3-0E4A-878D-63B6D7577763}" type="datetimeFigureOut">
              <a:rPr lang="de-DE"/>
              <a:pPr>
                <a:defRPr/>
              </a:pPr>
              <a:t>25.11.13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ourier"/>
                <a:ea typeface="+mn-ea"/>
                <a:cs typeface="Courier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Courier"/>
                <a:ea typeface="+mn-ea"/>
                <a:cs typeface="Courier"/>
              </a:defRPr>
            </a:lvl1pPr>
          </a:lstStyle>
          <a:p>
            <a:pPr>
              <a:defRPr/>
            </a:pPr>
            <a:fld id="{54D32E47-35F1-B14E-BC1B-9DAD1501C9F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Courier"/>
          <a:ea typeface="ＭＳ Ｐゴシック" charset="0"/>
          <a:cs typeface="Courier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urier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urier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urier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urier" charset="0"/>
          <a:ea typeface="ＭＳ Ｐゴシック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Courier"/>
          <a:ea typeface="ＭＳ Ｐゴシック" charset="0"/>
          <a:cs typeface="Courier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Courier"/>
          <a:ea typeface="ＭＳ Ｐゴシック" charset="0"/>
          <a:cs typeface="Courier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ourier"/>
          <a:ea typeface="ＭＳ Ｐゴシック" charset="0"/>
          <a:cs typeface="Courier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urier"/>
          <a:ea typeface="ＭＳ Ｐゴシック" charset="0"/>
          <a:cs typeface="Courier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ourier"/>
          <a:ea typeface="ＭＳ Ｐゴシック" charset="0"/>
          <a:cs typeface="Courier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[Fachbereich 1 &amp; Fachbereich 2]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[Projekttitel]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de-DE" smtClean="0"/>
              <a:t>[Kurzbeschreibung]</a:t>
            </a:r>
            <a:endParaRPr lang="de-DE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6" name="Textplatzhalt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e-DE" dirty="0"/>
              <a:t>[Projektleiter 1</a:t>
            </a:r>
            <a:r>
              <a:rPr lang="de-DE" dirty="0" smtClean="0"/>
              <a:t>]</a:t>
            </a:r>
          </a:p>
          <a:p>
            <a:r>
              <a:rPr lang="de-DE" dirty="0"/>
              <a:t>[Projektleiter </a:t>
            </a:r>
            <a:r>
              <a:rPr lang="de-DE" dirty="0" smtClean="0"/>
              <a:t>2]</a:t>
            </a:r>
            <a:endParaRPr lang="de-DE" dirty="0"/>
          </a:p>
          <a:p>
            <a:endParaRPr lang="de-DE" dirty="0" smtClean="0"/>
          </a:p>
          <a:p>
            <a:r>
              <a:rPr lang="de-DE" dirty="0" smtClean="0"/>
              <a:t>[Ort (optional)]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0276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Macintosh PowerPoint</Application>
  <PresentationFormat>Bildschirmpräsentation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Office-Design</vt:lpstr>
      <vt:lpstr>[Fachbereich 1 &amp; Fachbereich 2]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jc</dc:creator>
  <cp:lastModifiedBy>jc</cp:lastModifiedBy>
  <cp:revision>13</cp:revision>
  <dcterms:created xsi:type="dcterms:W3CDTF">2011-11-11T14:16:28Z</dcterms:created>
  <dcterms:modified xsi:type="dcterms:W3CDTF">2013-11-25T10:25:26Z</dcterms:modified>
</cp:coreProperties>
</file>